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3"/>
  </p:notesMasterIdLst>
  <p:handoutMasterIdLst>
    <p:handoutMasterId r:id="rId24"/>
  </p:handoutMasterIdLst>
  <p:sldIdLst>
    <p:sldId id="269" r:id="rId6"/>
    <p:sldId id="292" r:id="rId7"/>
    <p:sldId id="270" r:id="rId8"/>
    <p:sldId id="262" r:id="rId9"/>
    <p:sldId id="275" r:id="rId10"/>
    <p:sldId id="286" r:id="rId11"/>
    <p:sldId id="280" r:id="rId12"/>
    <p:sldId id="287" r:id="rId13"/>
    <p:sldId id="288" r:id="rId14"/>
    <p:sldId id="283" r:id="rId15"/>
    <p:sldId id="289" r:id="rId16"/>
    <p:sldId id="294" r:id="rId17"/>
    <p:sldId id="293" r:id="rId18"/>
    <p:sldId id="290" r:id="rId19"/>
    <p:sldId id="291" r:id="rId20"/>
    <p:sldId id="295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40" autoAdjust="0"/>
    <p:restoredTop sz="84898" autoAdjust="0"/>
  </p:normalViewPr>
  <p:slideViewPr>
    <p:cSldViewPr snapToGrid="0" snapToObjects="1">
      <p:cViewPr varScale="1">
        <p:scale>
          <a:sx n="108" d="100"/>
          <a:sy n="108" d="100"/>
        </p:scale>
        <p:origin x="2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e/1FAIpQLSdbHyVC0g-aaIIgN7O0XHzuU9H6hayaH_NJ196sLWCq1V5AeA/viewfor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796138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– Maps Sprint 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Day 1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28</a:t>
            </a:r>
            <a:r>
              <a:rPr lang="en-US" sz="2000" b="1" baseline="300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658368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14A446B-F84D-A946-807D-CE59CED2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00" y="122201"/>
            <a:ext cx="1984555" cy="501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96065E-2132-614E-B2FD-DB145AD985A0}"/>
              </a:ext>
            </a:extLst>
          </p:cNvPr>
          <p:cNvSpPr txBox="1"/>
          <p:nvPr/>
        </p:nvSpPr>
        <p:spPr>
          <a:xfrm>
            <a:off x="320634" y="188110"/>
            <a:ext cx="232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Sponsored by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A978B-154A-FB4F-8DD7-42C0CE0AC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E545D-097E-5444-BF79-889FC47C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on the </a:t>
            </a:r>
            <a:r>
              <a:rPr lang="en-US" dirty="0" err="1"/>
              <a:t>Github</a:t>
            </a:r>
            <a:r>
              <a:rPr lang="en-US" dirty="0"/>
              <a:t> Repo?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F38E32-DE83-BE48-9CC7-BFBE9BC3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131" y="954350"/>
            <a:ext cx="8792358" cy="55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20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48522F-B9AE-7A47-8942-9168A309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12715C-E4EF-C34E-87BF-738AE0E9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on GitHub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1062BA-5462-5B4A-8564-4C475FFE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288" y="959596"/>
            <a:ext cx="9974846" cy="5498146"/>
          </a:xfrm>
          <a:prstGeom prst="rect">
            <a:avLst/>
          </a:prstGeo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B80F4AC5-A545-6245-B2AD-A84E3DBC6AF6}"/>
              </a:ext>
            </a:extLst>
          </p:cNvPr>
          <p:cNvSpPr/>
          <p:nvPr/>
        </p:nvSpPr>
        <p:spPr>
          <a:xfrm>
            <a:off x="6768935" y="5973288"/>
            <a:ext cx="475013" cy="35626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93C20B0-5DB1-7646-8E59-A6145591F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0345" y="948295"/>
            <a:ext cx="8479302" cy="553137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BDDC78-6613-814E-AFAC-8F08B61D4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800BD-EB02-664E-B42B-D4634232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Gitter</a:t>
            </a:r>
            <a:r>
              <a:rPr lang="en-US" dirty="0"/>
              <a:t>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8A363-1A0C-F24E-9760-8A3D21D5ED16}"/>
              </a:ext>
            </a:extLst>
          </p:cNvPr>
          <p:cNvSpPr txBox="1"/>
          <p:nvPr/>
        </p:nvSpPr>
        <p:spPr>
          <a:xfrm>
            <a:off x="2796479" y="6110341"/>
            <a:ext cx="58070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gitter.im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opengeospatial</a:t>
            </a:r>
            <a:r>
              <a:rPr lang="en-US" dirty="0">
                <a:solidFill>
                  <a:schemeClr val="bg1"/>
                </a:solidFill>
              </a:rPr>
              <a:t>/OGC-API-Sprint-July-2020</a:t>
            </a:r>
          </a:p>
        </p:txBody>
      </p:sp>
    </p:spTree>
    <p:extLst>
      <p:ext uri="{BB962C8B-B14F-4D97-AF65-F5344CB8AC3E}">
        <p14:creationId xmlns:p14="http://schemas.microsoft.com/office/powerpoint/2010/main" val="117758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27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87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BA1991-FE86-4B40-915C-00FC1199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268085" cy="5285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Without commitment, there may be some funding available for participants to offset their labor costs. Below are the details.</a:t>
            </a:r>
          </a:p>
          <a:p>
            <a:r>
              <a:rPr lang="en-US" dirty="0"/>
              <a:t>The application form for the potential cost-share funding is at </a:t>
            </a:r>
            <a:r>
              <a:rPr lang="en-US" dirty="0">
                <a:hlinkClick r:id="rId2"/>
              </a:rPr>
              <a:t>https://docs.google.com/forms/d/e/1FAIpQLSdbHyVC0g-aaIIgN7O0XHzuU9H6hayaH_NJ196sLWCq1V5AeA/viewform</a:t>
            </a:r>
            <a:endParaRPr lang="en-US" dirty="0"/>
          </a:p>
          <a:p>
            <a:r>
              <a:rPr lang="en-US" dirty="0"/>
              <a:t>To be eligible for the funding, the participants:</a:t>
            </a:r>
          </a:p>
          <a:p>
            <a:pPr lvl="1"/>
            <a:r>
              <a:rPr lang="en-US" dirty="0"/>
              <a:t>must be OGC Members in good standing.</a:t>
            </a:r>
          </a:p>
          <a:p>
            <a:pPr lvl="1"/>
            <a:r>
              <a:rPr lang="en-US" dirty="0"/>
              <a:t>must have registered to participate in the sprint before 09:00am EDT on July 28th , 2020.</a:t>
            </a:r>
          </a:p>
          <a:p>
            <a:pPr lvl="1"/>
            <a:r>
              <a:rPr lang="en-US" dirty="0"/>
              <a:t>must spend at least 16 hours participating in the sprint during the two-day sprint</a:t>
            </a:r>
          </a:p>
          <a:p>
            <a:pPr lvl="1"/>
            <a:r>
              <a:rPr lang="en-US" dirty="0"/>
              <a:t>must complete and submit an application for cost-share funding before 05:00pm EDT on July 31st, 2020</a:t>
            </a:r>
          </a:p>
          <a:p>
            <a:r>
              <a:rPr lang="en-US" dirty="0"/>
              <a:t>Note that applying for the funding is not a guarantee that any funding will be received. OGC will calculate the funding to award based on the number of applications received.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1D28-DDB3-7946-B1D1-A8793DC13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21018A-7103-F644-8C9E-741C455A8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Cost-Share Funding</a:t>
            </a:r>
          </a:p>
        </p:txBody>
      </p:sp>
    </p:spTree>
    <p:extLst>
      <p:ext uri="{BB962C8B-B14F-4D97-AF65-F5344CB8AC3E}">
        <p14:creationId xmlns:p14="http://schemas.microsoft.com/office/powerpoint/2010/main" val="1928188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31223" cy="523796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OGC API - Maps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Objectives of the OGC API – Maps Sprint</a:t>
            </a:r>
          </a:p>
          <a:p>
            <a:pPr lvl="1"/>
            <a:r>
              <a:rPr lang="en-US" dirty="0"/>
              <a:t>Develop prototype implementations of OGC API – Maps</a:t>
            </a:r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Sponsor’s Welcome Remarks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BC41EE-4BE7-8E49-917A-5C55D4A00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146300"/>
            <a:ext cx="10160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9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0717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Ordnance Survey, such as OS Open </a:t>
            </a:r>
            <a:r>
              <a:rPr lang="en-US" dirty="0" err="1"/>
              <a:t>ZoomStack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358745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4204582"/>
              </p:ext>
            </p:extLst>
          </p:nvPr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28199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</TotalTime>
  <Words>669</Words>
  <Application>Microsoft Macintosh PowerPoint</Application>
  <PresentationFormat>Widescreen</PresentationFormat>
  <Paragraphs>107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Sponsor’s Welcome Remarks</vt:lpstr>
      <vt:lpstr>Motivation</vt:lpstr>
      <vt:lpstr>Ways of Working</vt:lpstr>
      <vt:lpstr>Sprint Cycle</vt:lpstr>
      <vt:lpstr>Logistics</vt:lpstr>
      <vt:lpstr>What’s on the Github Repo?</vt:lpstr>
      <vt:lpstr>Issues on GitHub</vt:lpstr>
      <vt:lpstr>Gitter Channel</vt:lpstr>
      <vt:lpstr>Sprint Schedule: July 28th, 2020</vt:lpstr>
      <vt:lpstr>Sprint Schedule: July 29th, 2020</vt:lpstr>
      <vt:lpstr>Potential Cost-Share Funding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203</cp:revision>
  <dcterms:created xsi:type="dcterms:W3CDTF">2020-04-17T22:01:33Z</dcterms:created>
  <dcterms:modified xsi:type="dcterms:W3CDTF">2020-07-28T13:30:52Z</dcterms:modified>
</cp:coreProperties>
</file>